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63" r:id="rId2"/>
    <p:sldId id="258" r:id="rId3"/>
    <p:sldId id="257" r:id="rId4"/>
    <p:sldId id="259" r:id="rId5"/>
    <p:sldId id="264" r:id="rId6"/>
    <p:sldId id="260" r:id="rId7"/>
    <p:sldId id="265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 snapToObjects="1" showGuides="1">
      <p:cViewPr varScale="1">
        <p:scale>
          <a:sx n="135" d="100"/>
          <a:sy n="135" d="100"/>
        </p:scale>
        <p:origin x="192" y="4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7D34D-6392-5447-9833-5578B7DDDEBD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74F209-7508-8A40-A26C-3C4B0A962D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76621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06519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5120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74F209-7508-8A40-A26C-3C4B0A962D7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64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FEB6AF8-4A20-7F45-9E79-8F8F5EF24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B6EB504-57DC-3A45-93A9-45035BBF62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EC5924D-7F33-9B4D-967F-660994FAD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61B12A-0DD0-0E4E-B4B9-1D1E01709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599B23A-6FE1-5B46-B057-41F5DC2FB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5335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2EF222-D846-184C-AE4D-1F58EC195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0B6AC36-FEC8-8840-8CE8-1AC0D3CD3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3C4124-719E-7F40-82AD-392BB519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E6E8E52-1B4C-3744-86D2-05DE1E1FD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196360-F8F1-4549-956C-3BC5A21FD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5280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DBA060C-7D94-164A-B276-0C9C79D46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A874089-2A6C-2A42-8929-796629779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DBE1BA7-F89D-144B-81EC-AAE78753B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8756612-3686-744E-83A5-8001E9F09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2C92CE-F7DD-3F4A-9DC2-B12A58CEA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847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DA214D-A77F-9F46-82EC-CD5A24FAB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C75AF4E-40DE-1C45-9360-FD9070399A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C1466CA-C46D-424A-8D5A-BB9D07966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6F215A-66B3-4E45-A55F-8BD2BCB8F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00B8A63-87AF-3140-B3F8-4FD6B5C1E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517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F995C2-9474-9A4F-B5F2-0DABA4436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0C2BA1B-21A8-4043-AAA3-91DB1A21F6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893B27-B860-4844-BEFA-856544932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946E3F0-FE28-974C-A030-C9AD2C824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8502AB1-5F53-8A41-A5E5-8B2942A63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737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32BDE6-1458-3E40-A021-06CC10010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92C21CB-5B8B-AF49-ADB9-4DFB9329A9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3FE58F3-0AA6-4641-B931-06EF23234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FAE587-F4E0-4E4A-82D9-8A9CB275E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BB41E1-DE30-A84F-A8F2-CAC516FE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1A0170D-DCE9-284F-92B4-2A0D40ABB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068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A7BD50-4798-5041-AE05-AEAAD1737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3815557-2AF3-2F41-AEAC-1DEED6A53B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B2D4528-28D5-B947-9080-4E7A9B9F47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56B4582-5571-694D-8C26-012721152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0C80CB4-4817-8C46-9CF6-AE4316156D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11D5762-2F42-DB41-A6BC-7477F9950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26D0B2A-E5A8-484D-B565-90D9B5D6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149F7F3-F8D5-F24C-A933-FFF0709D6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430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DFC9C5-9869-404B-B7D2-D29E57BE1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408FC2D-2644-A545-95C0-65FBAEC6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534C4F2-FB5C-E54C-9EEE-2F6FEE766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17A597B-23DA-4C45-AD8E-6D36FE3FF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0766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01BF79D-961F-8A4E-8F14-A344DCD29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5E8A6E3-D9D5-DF41-8AAE-E1F09BE58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3C4F1E-DC4A-7547-B7B0-633B51894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3184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5D8E73-D439-A44A-9A0E-627CE6219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62D4BA-A6A1-A14A-B14A-68A2A2AB7B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EB9A8BF-9F32-FF45-9EE8-88AA25457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F39E32-5924-F54C-BC72-08DC82A52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C19B6B9-5019-A740-9FEA-9E24609A5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777820A-C9D8-6045-AB2B-BEFDA35B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64647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4A07D9-824A-534B-9863-C81CD90BE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EEC9399-E3C9-494D-9A11-91F4F640D6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3B14608-8D02-4E4C-8E9D-12EB08AB0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7D05CBA-FBF1-E244-B973-46C3A472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ECB94D1-1DB8-F145-BF92-4EA2B04D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7452E02-B6F4-0C4A-8D6D-F126095F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8007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BBE47D9-F6B9-A242-B1EB-9937F739F2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51E9476-1ECD-284F-902F-17FAA8193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E952474-032E-BA44-A0D1-B6579E2B86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837F5B-0C30-224E-B746-5D4BDA2A9AFC}" type="datetimeFigureOut">
              <a:rPr lang="it-IT" smtClean="0"/>
              <a:t>05/04/22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D1AB5AA-06FB-A443-8CA3-55892D326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EC2C23B-9C81-174A-8351-191E82F154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FC1967-146B-3644-B4B2-1D387A05356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6411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image" Target="../media/image8.emf"/><Relationship Id="rId7" Type="http://schemas.openxmlformats.org/officeDocument/2006/relationships/image" Target="../media/image1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image" Target="../media/image14.emf"/><Relationship Id="rId7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C3BD606-D903-0746-A9B1-CABCD18ED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283" y="321364"/>
            <a:ext cx="3737200" cy="3107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228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16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2127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D285C5A9-79A4-8E4F-AE15-16095EA37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044" y="64231"/>
            <a:ext cx="3294000" cy="2739097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CD48F19B-0283-E442-85DD-86A19A8E1C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5562" y="67563"/>
            <a:ext cx="3294000" cy="2739096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85EED750-BF10-974F-8B37-C8627865F9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8267" y="64231"/>
            <a:ext cx="3294000" cy="2739098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096FC4C3-88A0-0745-A1CA-57D31311D5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1044" y="3568012"/>
            <a:ext cx="3294000" cy="2750903"/>
          </a:xfrm>
          <a:prstGeom prst="rect">
            <a:avLst/>
          </a:prstGeom>
        </p:spPr>
      </p:pic>
      <p:pic>
        <p:nvPicPr>
          <p:cNvPr id="44" name="Immagine 43">
            <a:extLst>
              <a:ext uri="{FF2B5EF4-FFF2-40B4-BE49-F238E27FC236}">
                <a16:creationId xmlns:a16="http://schemas.microsoft.com/office/drawing/2014/main" id="{936A9D59-A597-0549-9E34-0BA8696216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6557" y="3568012"/>
            <a:ext cx="3294000" cy="2750903"/>
          </a:xfrm>
          <a:prstGeom prst="rect">
            <a:avLst/>
          </a:prstGeom>
        </p:spPr>
      </p:pic>
      <p:pic>
        <p:nvPicPr>
          <p:cNvPr id="46" name="Immagine 45">
            <a:extLst>
              <a:ext uri="{FF2B5EF4-FFF2-40B4-BE49-F238E27FC236}">
                <a16:creationId xmlns:a16="http://schemas.microsoft.com/office/drawing/2014/main" id="{9C98F871-5BE7-494C-BF48-6734AE271F8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37570" y="3568012"/>
            <a:ext cx="3294000" cy="275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8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32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24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27E8468-EC23-114D-84E2-8CDB538A6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598" y="211912"/>
            <a:ext cx="3294000" cy="2739097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8EB0E05F-2128-DF42-97A1-2144A53BF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128" y="211912"/>
            <a:ext cx="3294000" cy="273909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1514F04F-BE2D-F34D-B4EF-D4FA8DCFF7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04696" y="211912"/>
            <a:ext cx="3294000" cy="2739097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0C3B925-1BFB-8848-AFFE-F4A2FBD46E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8097" y="3591101"/>
            <a:ext cx="3294000" cy="275090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4C963AB8-D522-6E42-ACC4-09F5998A23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78490" y="3591101"/>
            <a:ext cx="3294000" cy="2750903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86C93EB9-7D56-394D-97BC-D23748BA213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04696" y="3591101"/>
            <a:ext cx="3294000" cy="275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5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03CB-28F1-EA4F-A027-9BDB522ED3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48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B27A689-3D86-AA49-ABCF-C30D6D3B0E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78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3B4FF89-C45F-4E24-B963-61E855708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671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F25C03-EF67-4344-8AEA-7B3FA0DED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7836" y="0"/>
            <a:ext cx="73152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4793DE-3651-410B-B243-8F0B1468E6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059424" y="-2665476"/>
            <a:ext cx="73152" cy="121889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B2B52B9-639F-AB4B-A549-B8DDA9E096EF}"/>
              </a:ext>
            </a:extLst>
          </p:cNvPr>
          <p:cNvSpPr txBox="1"/>
          <p:nvPr/>
        </p:nvSpPr>
        <p:spPr>
          <a:xfrm>
            <a:off x="1389746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9867FFF-0069-F84C-98B8-8E2E5003CA59}"/>
              </a:ext>
            </a:extLst>
          </p:cNvPr>
          <p:cNvSpPr txBox="1"/>
          <p:nvPr/>
        </p:nvSpPr>
        <p:spPr>
          <a:xfrm>
            <a:off x="5650319" y="642110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FCE911EB-D02E-7D47-84C4-61344AC1513C}"/>
              </a:ext>
            </a:extLst>
          </p:cNvPr>
          <p:cNvSpPr txBox="1"/>
          <p:nvPr/>
        </p:nvSpPr>
        <p:spPr>
          <a:xfrm>
            <a:off x="9661332" y="6418726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C5A2BD7-70CE-6644-8A16-7329EF7FE56C}"/>
              </a:ext>
            </a:extLst>
          </p:cNvPr>
          <p:cNvSpPr txBox="1"/>
          <p:nvPr/>
        </p:nvSpPr>
        <p:spPr>
          <a:xfrm>
            <a:off x="1389746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(a) MR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845D3B14-C798-E146-8355-F1EC2CE95429}"/>
              </a:ext>
            </a:extLst>
          </p:cNvPr>
          <p:cNvSpPr txBox="1"/>
          <p:nvPr/>
        </p:nvSpPr>
        <p:spPr>
          <a:xfrm>
            <a:off x="5650319" y="295338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(b) CNN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552C0298-4B36-624D-A5B8-7EAD96F77EEE}"/>
              </a:ext>
            </a:extLst>
          </p:cNvPr>
          <p:cNvSpPr txBox="1"/>
          <p:nvPr/>
        </p:nvSpPr>
        <p:spPr>
          <a:xfrm>
            <a:off x="9661332" y="2951009"/>
            <a:ext cx="12457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(c) PM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B943D84-D0B9-5649-8849-FB5C31603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05" y="211913"/>
            <a:ext cx="3294000" cy="273909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BBB8752-6F94-674E-8AAD-A5E252C14A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6972" y="211913"/>
            <a:ext cx="3294000" cy="273909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2642F0FA-AF1D-B744-8D63-E126AC0F4A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5851" y="211913"/>
            <a:ext cx="3294000" cy="2739096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D4F21B7B-F4AF-594A-9DC2-1610ABE080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905" y="3566700"/>
            <a:ext cx="3294000" cy="2750903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87030A2C-3189-1147-B2B9-ADA8701E59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96972" y="3566699"/>
            <a:ext cx="3294000" cy="2750903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1CC965C-4A50-A34D-A1A6-1BF51C0B6E6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15851" y="3566699"/>
            <a:ext cx="3294000" cy="2750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2674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78</Words>
  <Application>Microsoft Macintosh PowerPoint</Application>
  <PresentationFormat>Widescreen</PresentationFormat>
  <Paragraphs>24</Paragraphs>
  <Slides>7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di Office</vt:lpstr>
      <vt:lpstr>Presentazione standard di PowerPoint</vt:lpstr>
      <vt:lpstr>16</vt:lpstr>
      <vt:lpstr>Presentazione standard di PowerPoint</vt:lpstr>
      <vt:lpstr>32</vt:lpstr>
      <vt:lpstr>Presentazione standard di PowerPoint</vt:lpstr>
      <vt:lpstr>48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Luca Comanducci</dc:creator>
  <cp:lastModifiedBy>Luca Comanducci</cp:lastModifiedBy>
  <cp:revision>2</cp:revision>
  <cp:lastPrinted>2022-04-05T08:55:54Z</cp:lastPrinted>
  <dcterms:created xsi:type="dcterms:W3CDTF">2022-04-05T08:40:05Z</dcterms:created>
  <dcterms:modified xsi:type="dcterms:W3CDTF">2022-04-05T12:38:08Z</dcterms:modified>
</cp:coreProperties>
</file>

<file path=docProps/thumbnail.jpeg>
</file>